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A3BF-EA16-49CC-8DDD-7F556159E649}" type="datetimeFigureOut">
              <a:rPr lang="de-DE" smtClean="0"/>
              <a:t>29.01.2019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E3DB6-F1BA-4764-BB15-B55FC20AF25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0" y="5373216"/>
            <a:ext cx="8820472" cy="1484784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Kurzversion der Geschichte von  Lene Mayer – </a:t>
            </a:r>
            <a:r>
              <a:rPr lang="de-DE" sz="2800" b="1" dirty="0" err="1" smtClean="0">
                <a:solidFill>
                  <a:schemeClr val="tx2">
                    <a:lumMod val="50000"/>
                  </a:schemeClr>
                </a:solidFill>
              </a:rPr>
              <a:t>Skumanz</a:t>
            </a:r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,  </a:t>
            </a:r>
            <a:r>
              <a:rPr lang="de-DE" sz="2800" b="1" dirty="0" err="1" smtClean="0">
                <a:solidFill>
                  <a:schemeClr val="tx2">
                    <a:lumMod val="50000"/>
                  </a:schemeClr>
                </a:solidFill>
              </a:rPr>
              <a:t>Ill</a:t>
            </a:r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. von Salvatore Sciascia und Rosemarie </a:t>
            </a:r>
            <a:r>
              <a:rPr lang="de-DE" sz="2800" b="1" dirty="0" err="1" smtClean="0">
                <a:solidFill>
                  <a:schemeClr val="tx2">
                    <a:lumMod val="50000"/>
                  </a:schemeClr>
                </a:solidFill>
              </a:rPr>
              <a:t>Ohlmann</a:t>
            </a:r>
            <a:r>
              <a:rPr lang="de-DE" sz="2800" b="1" dirty="0" smtClean="0">
                <a:solidFill>
                  <a:schemeClr val="tx2">
                    <a:lumMod val="50000"/>
                  </a:schemeClr>
                </a:solidFill>
              </a:rPr>
              <a:t>, verfasst von Schülern  der VS Lienz Süd   2012 </a:t>
            </a:r>
            <a:endParaRPr lang="de-DE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2204864"/>
          </a:xfrm>
        </p:spPr>
        <p:txBody>
          <a:bodyPr/>
          <a:lstStyle/>
          <a:p>
            <a:r>
              <a:rPr lang="de-DE" sz="8800" b="1" dirty="0" smtClean="0">
                <a:solidFill>
                  <a:schemeClr val="tx2">
                    <a:lumMod val="50000"/>
                  </a:schemeClr>
                </a:solidFill>
              </a:rPr>
              <a:t>Die</a:t>
            </a:r>
            <a:r>
              <a:rPr lang="de-DE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de-DE" sz="8000" b="1" dirty="0" smtClean="0">
                <a:solidFill>
                  <a:schemeClr val="tx2">
                    <a:lumMod val="50000"/>
                  </a:schemeClr>
                </a:solidFill>
              </a:rPr>
              <a:t>Kleine Eule</a:t>
            </a:r>
            <a:endParaRPr lang="de-DE" sz="8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09 - en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260416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01 - eltern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-8901"/>
            <a:ext cx="9144000" cy="686690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02 - kat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03 - pfa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04 - flederma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05 - ma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06 - fra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07 - man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08 - ki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60416" cy="686666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Microsoft Office PowerPoint</Application>
  <PresentationFormat>Bildschirmpräsentation (4:3)</PresentationFormat>
  <Paragraphs>2</Paragraphs>
  <Slides>10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1" baseType="lpstr">
      <vt:lpstr>Larissa-Design</vt:lpstr>
      <vt:lpstr>Die Kleine Eule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</vt:vector>
  </TitlesOfParts>
  <Company>Frost-RL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Kleine Eule</dc:title>
  <dc:creator>user</dc:creator>
  <cp:lastModifiedBy>user</cp:lastModifiedBy>
  <cp:revision>1</cp:revision>
  <dcterms:created xsi:type="dcterms:W3CDTF">2019-01-29T00:14:42Z</dcterms:created>
  <dcterms:modified xsi:type="dcterms:W3CDTF">2019-01-29T00:29:14Z</dcterms:modified>
</cp:coreProperties>
</file>